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5960"/>
    <a:srgbClr val="225F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0"/>
    <p:restoredTop sz="94709"/>
  </p:normalViewPr>
  <p:slideViewPr>
    <p:cSldViewPr snapToGrid="0" snapToObjects="1">
      <p:cViewPr varScale="1">
        <p:scale>
          <a:sx n="57" d="100"/>
          <a:sy n="57" d="100"/>
        </p:scale>
        <p:origin x="4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79688"/>
            <a:ext cx="6858000" cy="1547407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96152"/>
            <a:ext cx="6858000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CA79DD-2EFB-2644-A983-E95AE9EBF0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28056" y="654756"/>
            <a:ext cx="1626962" cy="3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94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AE8F9EC-0F7C-B044-A7EB-23607C510A6C}"/>
              </a:ext>
            </a:extLst>
          </p:cNvPr>
          <p:cNvGrpSpPr/>
          <p:nvPr userDrawn="1"/>
        </p:nvGrpSpPr>
        <p:grpSpPr>
          <a:xfrm>
            <a:off x="0" y="4587874"/>
            <a:ext cx="9144000" cy="563563"/>
            <a:chOff x="0" y="4587874"/>
            <a:chExt cx="9144000" cy="56356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60E8C5D-891A-D943-8777-F06CC3F38B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0" y="4587874"/>
              <a:ext cx="9144000" cy="563563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9F5D7B0-68C6-D54A-B6AC-15C53E995D2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28056" y="4756639"/>
              <a:ext cx="1109316" cy="262369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69219"/>
            <a:ext cx="6858000" cy="2796381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C5B-7049-8D4D-A3FF-C5283E42C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8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273844"/>
            <a:ext cx="68580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369219"/>
            <a:ext cx="6858000" cy="3033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4360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A7C5B-7049-8D4D-A3FF-C5283E42C5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07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225F6A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b="0" i="0" kern="1200">
          <a:solidFill>
            <a:srgbClr val="4F5960"/>
          </a:solidFill>
          <a:latin typeface="Trebuchet MS" panose="020B070302020209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b="0" i="0" kern="1200">
          <a:solidFill>
            <a:srgbClr val="4F5960"/>
          </a:solidFill>
          <a:latin typeface="Trebuchet MS" panose="020B070302020209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b="0" i="0" kern="1200">
          <a:solidFill>
            <a:srgbClr val="4F5960"/>
          </a:solidFill>
          <a:latin typeface="Trebuchet MS" panose="020B070302020209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b="0" i="0" kern="1200">
          <a:solidFill>
            <a:srgbClr val="4F5960"/>
          </a:solidFill>
          <a:latin typeface="Trebuchet MS" panose="020B070302020209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67ED7-84A5-7841-BFDF-E8FE2F367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Decisions </a:t>
            </a:r>
            <a:r>
              <a:rPr lang="en-US" dirty="0" err="1"/>
              <a:t>programme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AFC282-BC4D-B743-830C-99FC555142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Bail</a:t>
            </a:r>
          </a:p>
        </p:txBody>
      </p:sp>
    </p:spTree>
    <p:extLst>
      <p:ext uri="{BB962C8B-B14F-4D97-AF65-F5344CB8AC3E}">
        <p14:creationId xmlns:p14="http://schemas.microsoft.com/office/powerpoint/2010/main" val="296688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EB300-32C1-6640-81CA-579F385EA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23EDE-C569-9D41-9697-8BD50F97E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cause</a:t>
            </a:r>
          </a:p>
          <a:p>
            <a:r>
              <a:rPr lang="en-US" dirty="0"/>
              <a:t>Will the defendant turn up</a:t>
            </a:r>
          </a:p>
          <a:p>
            <a:r>
              <a:rPr lang="en-US" dirty="0"/>
              <a:t>Risk of offending</a:t>
            </a:r>
          </a:p>
          <a:p>
            <a:r>
              <a:rPr lang="en-US" dirty="0"/>
              <a:t>Serious and minor offending</a:t>
            </a:r>
          </a:p>
        </p:txBody>
      </p:sp>
    </p:spTree>
    <p:extLst>
      <p:ext uri="{BB962C8B-B14F-4D97-AF65-F5344CB8AC3E}">
        <p14:creationId xmlns:p14="http://schemas.microsoft.com/office/powerpoint/2010/main" val="286069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EB300-32C1-6640-81CA-579F385EA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23EDE-C569-9D41-9697-8BD50F97E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delay</a:t>
            </a:r>
          </a:p>
          <a:p>
            <a:r>
              <a:rPr lang="en-US" dirty="0"/>
              <a:t>Preparation for trial</a:t>
            </a:r>
          </a:p>
          <a:p>
            <a:r>
              <a:rPr lang="en-US" dirty="0"/>
              <a:t>Bail conditions</a:t>
            </a:r>
          </a:p>
        </p:txBody>
      </p:sp>
    </p:spTree>
    <p:extLst>
      <p:ext uri="{BB962C8B-B14F-4D97-AF65-F5344CB8AC3E}">
        <p14:creationId xmlns:p14="http://schemas.microsoft.com/office/powerpoint/2010/main" val="2839626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EB300-32C1-6640-81CA-579F385EA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23EDE-C569-9D41-9697-8BD50F97E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Remands</a:t>
            </a:r>
          </a:p>
          <a:p>
            <a:r>
              <a:rPr lang="en-US" dirty="0"/>
              <a:t>No bail</a:t>
            </a:r>
          </a:p>
          <a:p>
            <a:r>
              <a:rPr lang="en-US" dirty="0"/>
              <a:t>Bail </a:t>
            </a:r>
          </a:p>
          <a:p>
            <a:r>
              <a:rPr lang="en-US"/>
              <a:t>Custody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1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489BA7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32</Words>
  <Application>Microsoft Office PowerPoint</Application>
  <PresentationFormat>On-screen Show (16:9)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Office Theme</vt:lpstr>
      <vt:lpstr>Decisions programme</vt:lpstr>
      <vt:lpstr>Bail</vt:lpstr>
      <vt:lpstr>Bail</vt:lpstr>
      <vt:lpstr>Bail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Lloyd</dc:creator>
  <cp:lastModifiedBy>Maslin, Francessca</cp:lastModifiedBy>
  <cp:revision>7</cp:revision>
  <cp:lastPrinted>2020-11-01T21:39:01Z</cp:lastPrinted>
  <dcterms:created xsi:type="dcterms:W3CDTF">2020-11-01T21:38:20Z</dcterms:created>
  <dcterms:modified xsi:type="dcterms:W3CDTF">2020-12-21T20:13:19Z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1495254643</vt:i4>
  </property>
  <property fmtid="{D5CDD505-2E9C-101B-9397-08002B2CF9AE}" pid="3" name="_NewReviewCycle">
    <vt:lpwstr/>
  </property>
  <property fmtid="{D5CDD505-2E9C-101B-9397-08002B2CF9AE}" pid="4" name="_EmailSubject">
    <vt:lpwstr>Website resources</vt:lpwstr>
  </property>
  <property fmtid="{D5CDD505-2E9C-101B-9397-08002B2CF9AE}" pid="5" name="_AuthorEmail">
    <vt:lpwstr>Holly.Ewens@justice.govt.nz</vt:lpwstr>
  </property>
  <property fmtid="{D5CDD505-2E9C-101B-9397-08002B2CF9AE}" pid="6" name="_AuthorEmailDisplayName">
    <vt:lpwstr>Ewens, Holly</vt:lpwstr>
  </property>
</Properties>
</file>